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6" r:id="rId7"/>
    <p:sldId id="264" r:id="rId8"/>
    <p:sldId id="265" r:id="rId9"/>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658"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4802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n4AmZ64Za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40626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dirty="0">
                <a:solidFill>
                  <a:schemeClr val="dk1"/>
                </a:solidFill>
                <a:latin typeface="Cambria"/>
                <a:ea typeface="Cambria"/>
                <a:cs typeface="Cambria"/>
                <a:sym typeface="Cambria"/>
              </a:rPr>
              <a:t>HUMAN BONDS</a:t>
            </a:r>
          </a:p>
          <a:p>
            <a:pPr marL="0" marR="0" lvl="0" indent="0" algn="ctr" rtl="0">
              <a:spcBef>
                <a:spcPts val="0"/>
              </a:spcBef>
              <a:spcAft>
                <a:spcPts val="0"/>
              </a:spcAft>
              <a:buNone/>
            </a:pPr>
            <a:r>
              <a:rPr lang="en-US" sz="4200" b="1" i="0" u="none" strike="noStrike" cap="none" dirty="0">
                <a:solidFill>
                  <a:schemeClr val="dk1"/>
                </a:solidFill>
                <a:latin typeface="Cambria"/>
                <a:ea typeface="Cambria"/>
                <a:cs typeface="Cambria"/>
                <a:sym typeface="Cambria"/>
              </a:rPr>
              <a:t>MY BIG BROTHER</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04" name="Google Shape;104;p2"/>
          <p:cNvSpPr/>
          <p:nvPr/>
        </p:nvSpPr>
        <p:spPr>
          <a:xfrm>
            <a:off x="3276600" y="3086100"/>
            <a:ext cx="12377531" cy="6555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rtl="0">
              <a:spcBef>
                <a:spcPts val="0"/>
              </a:spcBef>
              <a:spcAft>
                <a:spcPts val="0"/>
              </a:spcAft>
              <a:buNone/>
            </a:pPr>
            <a:r>
              <a:rPr lang="en-US" sz="4200" b="1" dirty="0">
                <a:solidFill>
                  <a:schemeClr val="dk1"/>
                </a:solidFill>
                <a:latin typeface="Cambria"/>
                <a:ea typeface="Cambria"/>
                <a:cs typeface="Cambria"/>
                <a:sym typeface="Cambria"/>
              </a:rPr>
              <a:t>AUTHOR</a:t>
            </a:r>
          </a:p>
          <a:p>
            <a:pPr marL="0" marR="0" lvl="0" indent="0" rtl="0">
              <a:spcBef>
                <a:spcPts val="0"/>
              </a:spcBef>
              <a:spcAft>
                <a:spcPts val="0"/>
              </a:spcAft>
              <a:buNone/>
            </a:pPr>
            <a:r>
              <a:rPr lang="en-US" sz="5400" b="1" i="0" dirty="0">
                <a:solidFill>
                  <a:srgbClr val="121416"/>
                </a:solidFill>
                <a:effectLst/>
                <a:latin typeface="roboto" panose="02000000000000000000" pitchFamily="2" charset="0"/>
              </a:rPr>
              <a:t>“T</a:t>
            </a:r>
            <a:r>
              <a:rPr lang="en-US" sz="5400" b="1" i="1" dirty="0">
                <a:solidFill>
                  <a:srgbClr val="121416"/>
                </a:solidFill>
                <a:effectLst/>
                <a:latin typeface="roboto" panose="02000000000000000000" pitchFamily="2" charset="0"/>
              </a:rPr>
              <a:t>o be successful in life what you need is education, not literacy and degrees.” – Munshi </a:t>
            </a:r>
            <a:r>
              <a:rPr lang="en-US" sz="5400" b="1" i="1" dirty="0" err="1">
                <a:solidFill>
                  <a:srgbClr val="121416"/>
                </a:solidFill>
                <a:effectLst/>
                <a:latin typeface="roboto" panose="02000000000000000000" pitchFamily="2" charset="0"/>
              </a:rPr>
              <a:t>Premchand</a:t>
            </a:r>
            <a:r>
              <a:rPr lang="en-US" sz="5400" b="1" i="1" dirty="0">
                <a:solidFill>
                  <a:srgbClr val="121416"/>
                </a:solidFill>
                <a:effectLst/>
                <a:latin typeface="roboto" panose="02000000000000000000" pitchFamily="2" charset="0"/>
              </a:rPr>
              <a:t>.</a:t>
            </a:r>
            <a:endParaRPr lang="en-US" sz="4200" b="1" dirty="0">
              <a:solidFill>
                <a:schemeClr val="dk1"/>
              </a:solidFill>
              <a:latin typeface="Cambria"/>
              <a:ea typeface="Cambria"/>
              <a:cs typeface="Cambria"/>
              <a:sym typeface="Cambria"/>
            </a:endParaRPr>
          </a:p>
          <a:p>
            <a:pPr marL="0" marR="0" lvl="0" indent="0" rtl="0">
              <a:spcBef>
                <a:spcPts val="0"/>
              </a:spcBef>
              <a:spcAft>
                <a:spcPts val="0"/>
              </a:spcAft>
              <a:buNone/>
            </a:pP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1026" name="Picture 2" descr="आदमी का सबसे बड़ा दुश्मन उसका अहंकार है - मुंशी प्रेमचंद | Man's biggest  enemy is his ego - Munshi Premchand - Dainik Bhaskar">
            <a:extLst>
              <a:ext uri="{FF2B5EF4-FFF2-40B4-BE49-F238E27FC236}">
                <a16:creationId xmlns:a16="http://schemas.microsoft.com/office/drawing/2014/main" id="{979FDDB8-405D-1FF6-22DE-2C27C4F687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9785" y="-639583"/>
            <a:ext cx="6275131" cy="43614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1507715" y="1179872"/>
            <a:ext cx="13843121" cy="84022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3600" b="1" i="0" u="none" strike="noStrike" cap="none" dirty="0">
                <a:solidFill>
                  <a:schemeClr val="dk1"/>
                </a:solidFill>
                <a:latin typeface="Cambria"/>
                <a:ea typeface="Cambria"/>
                <a:cs typeface="Cambria"/>
                <a:sym typeface="Cambria"/>
              </a:rPr>
            </a:br>
            <a:endParaRPr sz="3600" b="1" i="0" u="none" strike="noStrike" cap="none" dirty="0">
              <a:solidFill>
                <a:schemeClr val="dk1"/>
              </a:solidFill>
              <a:latin typeface="Cambria"/>
              <a:ea typeface="Cambria"/>
              <a:cs typeface="Cambria"/>
              <a:sym typeface="Cambria"/>
            </a:endParaRPr>
          </a:p>
          <a:p>
            <a:r>
              <a:rPr lang="en-US" sz="3600" b="1" dirty="0">
                <a:solidFill>
                  <a:schemeClr val="dk1"/>
                </a:solidFill>
                <a:latin typeface="Cambria"/>
                <a:ea typeface="Cambria"/>
                <a:cs typeface="Cambria"/>
                <a:sym typeface="Cambria"/>
              </a:rPr>
              <a:t>AUTHOR</a:t>
            </a:r>
          </a:p>
          <a:p>
            <a:pPr marL="571500" indent="-571500" algn="l">
              <a:buFont typeface="Arial" panose="020B0604020202020204" pitchFamily="34" charset="0"/>
              <a:buChar char="•"/>
            </a:pPr>
            <a:r>
              <a:rPr lang="en-US" sz="3600" b="0" i="0" dirty="0">
                <a:solidFill>
                  <a:srgbClr val="121416"/>
                </a:solidFill>
                <a:effectLst/>
                <a:latin typeface="roboto" panose="02000000000000000000" pitchFamily="2" charset="0"/>
              </a:rPr>
              <a:t>Munshi </a:t>
            </a:r>
            <a:r>
              <a:rPr lang="en-US" sz="3600" b="0" i="0" dirty="0" err="1">
                <a:solidFill>
                  <a:srgbClr val="121416"/>
                </a:solidFill>
                <a:effectLst/>
                <a:latin typeface="roboto" panose="02000000000000000000" pitchFamily="2" charset="0"/>
              </a:rPr>
              <a:t>Premchand</a:t>
            </a:r>
            <a:r>
              <a:rPr lang="en-US" sz="3600" b="0" i="0" dirty="0">
                <a:solidFill>
                  <a:srgbClr val="121416"/>
                </a:solidFill>
                <a:effectLst/>
                <a:latin typeface="roboto" panose="02000000000000000000" pitchFamily="2" charset="0"/>
              </a:rPr>
              <a:t> was a famous Indian writer.</a:t>
            </a:r>
          </a:p>
          <a:p>
            <a:pPr marL="571500" indent="-571500" algn="l">
              <a:buFont typeface="Arial" panose="020B0604020202020204" pitchFamily="34" charset="0"/>
              <a:buChar char="•"/>
            </a:pPr>
            <a:r>
              <a:rPr lang="en-US" sz="3600" b="0" i="0" dirty="0">
                <a:solidFill>
                  <a:srgbClr val="121416"/>
                </a:solidFill>
                <a:effectLst/>
                <a:latin typeface="roboto" panose="02000000000000000000" pitchFamily="2" charset="0"/>
              </a:rPr>
              <a:t> </a:t>
            </a:r>
          </a:p>
          <a:p>
            <a:pPr marL="571500" indent="-571500" algn="l">
              <a:buFont typeface="Arial" panose="020B0604020202020204" pitchFamily="34" charset="0"/>
              <a:buChar char="•"/>
            </a:pPr>
            <a:r>
              <a:rPr lang="en-US" sz="3600" b="0" i="0" dirty="0">
                <a:solidFill>
                  <a:srgbClr val="121416"/>
                </a:solidFill>
                <a:effectLst/>
                <a:latin typeface="roboto" panose="02000000000000000000" pitchFamily="2" charset="0"/>
              </a:rPr>
              <a:t>The title Munshi was given to him by his admirers in the honor of his quality and effective writing. </a:t>
            </a:r>
          </a:p>
          <a:p>
            <a:pPr marL="571500" indent="-571500" algn="l">
              <a:buFont typeface="Arial" panose="020B0604020202020204" pitchFamily="34" charset="0"/>
              <a:buChar char="•"/>
            </a:pPr>
            <a:endParaRPr lang="en-US" sz="3600" b="0" i="0" dirty="0">
              <a:solidFill>
                <a:srgbClr val="121416"/>
              </a:solidFill>
              <a:effectLst/>
              <a:latin typeface="roboto" panose="02000000000000000000" pitchFamily="2" charset="0"/>
            </a:endParaRPr>
          </a:p>
          <a:p>
            <a:pPr marL="571500" indent="-571500" algn="l">
              <a:buFont typeface="Arial" panose="020B0604020202020204" pitchFamily="34" charset="0"/>
              <a:buChar char="•"/>
            </a:pPr>
            <a:r>
              <a:rPr lang="en-US" sz="3600" b="0" i="0" dirty="0">
                <a:solidFill>
                  <a:srgbClr val="121416"/>
                </a:solidFill>
                <a:effectLst/>
                <a:latin typeface="roboto" panose="02000000000000000000" pitchFamily="2" charset="0"/>
              </a:rPr>
              <a:t> He was a novel writer, story writer, dramatist, and also known as “</a:t>
            </a:r>
            <a:r>
              <a:rPr lang="en-US" sz="3600" b="0" i="0" dirty="0" err="1">
                <a:solidFill>
                  <a:srgbClr val="121416"/>
                </a:solidFill>
                <a:effectLst/>
                <a:latin typeface="roboto" panose="02000000000000000000" pitchFamily="2" charset="0"/>
              </a:rPr>
              <a:t>Upanyas</a:t>
            </a:r>
            <a:r>
              <a:rPr lang="en-US" sz="3600" b="0" i="0" dirty="0">
                <a:solidFill>
                  <a:srgbClr val="121416"/>
                </a:solidFill>
                <a:effectLst/>
                <a:latin typeface="roboto" panose="02000000000000000000" pitchFamily="2" charset="0"/>
              </a:rPr>
              <a:t> Samrat”.</a:t>
            </a:r>
          </a:p>
          <a:p>
            <a:pPr marL="571500" indent="-571500" algn="l">
              <a:buFont typeface="Arial" panose="020B0604020202020204" pitchFamily="34" charset="0"/>
              <a:buChar char="•"/>
            </a:pPr>
            <a:endParaRPr lang="en-US" sz="3600" b="0" i="0" dirty="0">
              <a:solidFill>
                <a:srgbClr val="121416"/>
              </a:solidFill>
              <a:effectLst/>
              <a:latin typeface="roboto" panose="02000000000000000000" pitchFamily="2" charset="0"/>
            </a:endParaRPr>
          </a:p>
          <a:p>
            <a:pPr marL="571500" indent="-571500" algn="l">
              <a:buFont typeface="Arial" panose="020B0604020202020204" pitchFamily="34" charset="0"/>
              <a:buChar char="•"/>
            </a:pPr>
            <a:r>
              <a:rPr lang="en-US" sz="3600" b="0" i="0" dirty="0">
                <a:solidFill>
                  <a:srgbClr val="121416"/>
                </a:solidFill>
                <a:effectLst/>
                <a:latin typeface="roboto" panose="02000000000000000000" pitchFamily="2" charset="0"/>
              </a:rPr>
              <a:t> His works include more than a dozen novels, 250 short stories, several essays, and translations of famous literary works in Urdu and Hindi. </a:t>
            </a:r>
          </a:p>
          <a:p>
            <a:pPr marL="0" marR="0" lvl="0" indent="0" algn="ctr" rtl="0">
              <a:spcBef>
                <a:spcPts val="0"/>
              </a:spcBef>
              <a:spcAft>
                <a:spcPts val="0"/>
              </a:spcAft>
              <a:buNone/>
            </a:pPr>
            <a:r>
              <a:rPr lang="en-US" sz="3600" b="1" i="0" u="none" strike="noStrike" cap="none" dirty="0">
                <a:solidFill>
                  <a:schemeClr val="dk1"/>
                </a:solidFill>
                <a:latin typeface="Cambria"/>
                <a:ea typeface="Cambria"/>
                <a:cs typeface="Cambria"/>
                <a:sym typeface="Cambria"/>
              </a:rPr>
              <a:t>       </a:t>
            </a:r>
            <a:endParaRPr lang="en-IN" sz="3600" b="1" i="0" u="none" strike="noStrike" cap="none" dirty="0">
              <a:solidFill>
                <a:schemeClr val="dk1"/>
              </a:solidFill>
              <a:latin typeface="Cambria"/>
              <a:ea typeface="Cambria"/>
              <a:cs typeface="Cambria"/>
              <a:sym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2005781" y="3086100"/>
            <a:ext cx="16149484" cy="600160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dirty="0">
                <a:solidFill>
                  <a:schemeClr val="dk1"/>
                </a:solidFill>
                <a:latin typeface="Cambria"/>
                <a:ea typeface="Cambria"/>
                <a:cs typeface="Cambria"/>
                <a:sym typeface="Cambria"/>
              </a:rPr>
              <a:t>SUMMARY</a:t>
            </a:r>
          </a:p>
          <a:p>
            <a:pPr marL="0" marR="0" lvl="0" indent="0" rtl="0">
              <a:spcBef>
                <a:spcPts val="0"/>
              </a:spcBef>
              <a:spcAft>
                <a:spcPts val="0"/>
              </a:spcAft>
              <a:buNone/>
            </a:pPr>
            <a:r>
              <a:rPr lang="en-US" sz="4000" b="0" i="0" dirty="0">
                <a:solidFill>
                  <a:srgbClr val="4D5156"/>
                </a:solidFill>
                <a:effectLst/>
                <a:latin typeface="Google Sans"/>
              </a:rPr>
              <a:t>The elder brother is a hardworking fellow who studies hard. He wishes to build a strong foundation through his education. On the other hand, the younger one prefers playing all day long and doesn't give much time to his studies. Thus, the elder brother always scolds his little one to be more sincere.</a:t>
            </a: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3810000" y="509945"/>
            <a:ext cx="11887200" cy="895625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r>
              <a:rPr lang="en-US" sz="4200" b="1" dirty="0">
                <a:solidFill>
                  <a:schemeClr val="dk1"/>
                </a:solidFill>
                <a:latin typeface="Cambria"/>
                <a:ea typeface="Cambria"/>
                <a:cs typeface="Cambria"/>
                <a:sym typeface="Cambria"/>
              </a:rPr>
              <a:t>SYNONYMS</a:t>
            </a:r>
          </a:p>
          <a:p>
            <a:pPr marL="0" marR="0" lvl="0" indent="0" rtl="0">
              <a:spcBef>
                <a:spcPts val="0"/>
              </a:spcBef>
              <a:spcAft>
                <a:spcPts val="0"/>
              </a:spcAft>
              <a:buNone/>
            </a:pPr>
            <a:r>
              <a:rPr lang="en-US" sz="4200" b="1" dirty="0">
                <a:solidFill>
                  <a:schemeClr val="dk1"/>
                </a:solidFill>
                <a:latin typeface="Cambria"/>
                <a:ea typeface="Cambria"/>
                <a:cs typeface="Cambria"/>
                <a:sym typeface="Cambria"/>
              </a:rPr>
              <a:t>Proclaimed- declared</a:t>
            </a:r>
          </a:p>
          <a:p>
            <a:pPr marL="0" marR="0" lvl="0" indent="0" rtl="0">
              <a:spcBef>
                <a:spcPts val="0"/>
              </a:spcBef>
              <a:spcAft>
                <a:spcPts val="0"/>
              </a:spcAft>
              <a:buNone/>
            </a:pPr>
            <a:r>
              <a:rPr lang="en-US" sz="4200" b="1" dirty="0">
                <a:solidFill>
                  <a:schemeClr val="dk1"/>
                </a:solidFill>
                <a:latin typeface="Cambria"/>
                <a:ea typeface="Cambria"/>
                <a:cs typeface="Cambria"/>
                <a:sym typeface="Cambria"/>
              </a:rPr>
              <a:t>Tongue- lashing- a loud scolding</a:t>
            </a:r>
          </a:p>
          <a:p>
            <a:pPr marL="0" marR="0" lvl="0" indent="0" rtl="0">
              <a:spcBef>
                <a:spcPts val="0"/>
              </a:spcBef>
              <a:spcAft>
                <a:spcPts val="0"/>
              </a:spcAft>
              <a:buNone/>
            </a:pPr>
            <a:r>
              <a:rPr lang="en-US" sz="4200" b="1" dirty="0">
                <a:solidFill>
                  <a:schemeClr val="dk1"/>
                </a:solidFill>
                <a:latin typeface="Cambria"/>
                <a:ea typeface="Cambria"/>
                <a:cs typeface="Cambria"/>
                <a:sym typeface="Cambria"/>
              </a:rPr>
              <a:t>Demoralize- to make somebody loose confidence</a:t>
            </a:r>
          </a:p>
          <a:p>
            <a:pPr marL="0" marR="0" lvl="0" indent="0" rtl="0">
              <a:spcBef>
                <a:spcPts val="0"/>
              </a:spcBef>
              <a:spcAft>
                <a:spcPts val="0"/>
              </a:spcAft>
              <a:buNone/>
            </a:pPr>
            <a:r>
              <a:rPr lang="en-US" sz="4200" b="1" dirty="0">
                <a:solidFill>
                  <a:schemeClr val="dk1"/>
                </a:solidFill>
                <a:latin typeface="Cambria"/>
                <a:ea typeface="Cambria"/>
                <a:cs typeface="Cambria"/>
                <a:sym typeface="Cambria"/>
              </a:rPr>
              <a:t>Miscellaneous- various</a:t>
            </a:r>
          </a:p>
          <a:p>
            <a:pPr marL="0" marR="0" lvl="0" indent="0" rtl="0">
              <a:spcBef>
                <a:spcPts val="0"/>
              </a:spcBef>
              <a:spcAft>
                <a:spcPts val="0"/>
              </a:spcAft>
              <a:buNone/>
            </a:pPr>
            <a:r>
              <a:rPr lang="en-US" sz="4200" b="1" dirty="0">
                <a:solidFill>
                  <a:schemeClr val="dk1"/>
                </a:solidFill>
                <a:latin typeface="Cambria"/>
                <a:ea typeface="Cambria"/>
                <a:cs typeface="Cambria"/>
                <a:sym typeface="Cambria"/>
              </a:rPr>
              <a:t>Meddle- to try to change</a:t>
            </a:r>
          </a:p>
          <a:p>
            <a:pPr marL="0" marR="0" lvl="0" indent="0" rtl="0">
              <a:spcBef>
                <a:spcPts val="0"/>
              </a:spcBef>
              <a:spcAft>
                <a:spcPts val="0"/>
              </a:spcAft>
              <a:buNone/>
            </a:pPr>
            <a:r>
              <a:rPr lang="en-US" sz="4200" b="1" dirty="0">
                <a:solidFill>
                  <a:schemeClr val="dk1"/>
                </a:solidFill>
                <a:latin typeface="Cambria"/>
                <a:ea typeface="Cambria"/>
                <a:cs typeface="Cambria"/>
                <a:sym typeface="Cambria"/>
              </a:rPr>
              <a:t>Pounced – Leap, attack</a:t>
            </a:r>
          </a:p>
          <a:p>
            <a:pPr marL="0" marR="0" lvl="0" indent="0" rtl="0">
              <a:spcBef>
                <a:spcPts val="0"/>
              </a:spcBef>
              <a:spcAft>
                <a:spcPts val="0"/>
              </a:spcAft>
              <a:buNone/>
            </a:pPr>
            <a:r>
              <a:rPr lang="en-US" sz="4200" b="1" dirty="0">
                <a:solidFill>
                  <a:schemeClr val="dk1"/>
                </a:solidFill>
                <a:latin typeface="Cambria"/>
                <a:ea typeface="Cambria"/>
                <a:cs typeface="Cambria"/>
                <a:sym typeface="Cambria"/>
              </a:rPr>
              <a:t>Flunked- fail</a:t>
            </a:r>
          </a:p>
          <a:p>
            <a:pPr marL="0" marR="0" lvl="0" indent="0" rtl="0">
              <a:spcBef>
                <a:spcPts val="0"/>
              </a:spcBef>
              <a:spcAft>
                <a:spcPts val="0"/>
              </a:spcAft>
              <a:buNone/>
            </a:pPr>
            <a:r>
              <a:rPr lang="en-US" sz="4200" b="1" dirty="0">
                <a:solidFill>
                  <a:schemeClr val="dk1"/>
                </a:solidFill>
                <a:latin typeface="Cambria"/>
                <a:ea typeface="Cambria"/>
                <a:cs typeface="Cambria"/>
                <a:sym typeface="Cambria"/>
              </a:rPr>
              <a:t>Rote- learning a fact by repeating it</a:t>
            </a:r>
          </a:p>
          <a:p>
            <a:pPr marL="0" marR="0" lvl="0" indent="0" rtl="0">
              <a:spcBef>
                <a:spcPts val="0"/>
              </a:spcBef>
              <a:spcAft>
                <a:spcPts val="0"/>
              </a:spcAft>
              <a:buNone/>
            </a:pPr>
            <a:r>
              <a:rPr lang="en-US" sz="4200" b="1" dirty="0">
                <a:solidFill>
                  <a:schemeClr val="dk1"/>
                </a:solidFill>
                <a:latin typeface="Cambria"/>
                <a:ea typeface="Cambria"/>
                <a:cs typeface="Cambria"/>
                <a:sym typeface="Cambria"/>
              </a:rPr>
              <a:t>Reverence- a feeling of great respect</a:t>
            </a: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3810000" y="509945"/>
            <a:ext cx="11887200" cy="492438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r>
              <a:rPr lang="en-US" sz="4200" b="1" i="0" u="none" strike="noStrike" cap="none" dirty="0">
                <a:solidFill>
                  <a:schemeClr val="dk1"/>
                </a:solidFill>
                <a:latin typeface="Cambria"/>
                <a:ea typeface="Cambria"/>
                <a:cs typeface="Cambria"/>
                <a:sym typeface="Cambria"/>
              </a:rPr>
              <a:t>Video</a:t>
            </a:r>
          </a:p>
          <a:p>
            <a:pPr marL="0" marR="0" lvl="0" indent="0" rtl="0">
              <a:spcBef>
                <a:spcPts val="0"/>
              </a:spcBef>
              <a:spcAft>
                <a:spcPts val="0"/>
              </a:spcAft>
              <a:buNone/>
            </a:pPr>
            <a:r>
              <a:rPr lang="en-US" sz="4200" b="1" dirty="0">
                <a:solidFill>
                  <a:schemeClr val="dk1"/>
                </a:solidFill>
                <a:latin typeface="Cambria"/>
                <a:ea typeface="Cambria"/>
                <a:cs typeface="Cambria"/>
                <a:sym typeface="Cambria"/>
                <a:hlinkClick r:id="rId3"/>
              </a:rPr>
              <a:t>https://youtu.be/n4AmZ64ZaoA</a:t>
            </a:r>
            <a:endParaRPr lang="en-US" sz="4200" b="1" dirty="0">
              <a:solidFill>
                <a:schemeClr val="dk1"/>
              </a:solidFill>
              <a:latin typeface="Cambria"/>
              <a:ea typeface="Cambria"/>
              <a:cs typeface="Cambria"/>
              <a:sym typeface="Cambria"/>
            </a:endParaRPr>
          </a:p>
          <a:p>
            <a:pPr marL="0" marR="0" lvl="0" indent="0" rtl="0">
              <a:spcBef>
                <a:spcPts val="0"/>
              </a:spcBef>
              <a:spcAft>
                <a:spcPts val="0"/>
              </a:spcAft>
              <a:buNone/>
            </a:pPr>
            <a:endParaRPr lang="en-US" sz="4200" b="1" dirty="0">
              <a:solidFill>
                <a:schemeClr val="dk1"/>
              </a:solidFill>
              <a:latin typeface="Cambria"/>
              <a:ea typeface="Cambria"/>
              <a:cs typeface="Cambria"/>
              <a:sym typeface="Cambria"/>
            </a:endParaRPr>
          </a:p>
          <a:p>
            <a:pPr marL="0" marR="0" lvl="0" indent="0" algn="ctr" rtl="0">
              <a:spcBef>
                <a:spcPts val="0"/>
              </a:spcBef>
              <a:spcAft>
                <a:spcPts val="0"/>
              </a:spcAft>
              <a:buNone/>
            </a:pP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05850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dirty="0">
                <a:solidFill>
                  <a:schemeClr val="dk1"/>
                </a:solidFill>
                <a:latin typeface="Cambria"/>
                <a:ea typeface="Cambria"/>
                <a:cs typeface="Cambria"/>
                <a:sym typeface="Cambria"/>
              </a:rPr>
              <a:t>THANK YOU</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82" name="Google Shape;182;p10"/>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84" name="Google Shape;184;p10"/>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REFERENCES &amp; THANKING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258</Words>
  <Application>Microsoft Office PowerPoint</Application>
  <PresentationFormat>Custom</PresentationFormat>
  <Paragraphs>79</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Cambria</vt:lpstr>
      <vt:lpstr>Google Sans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13</cp:revision>
  <dcterms:created xsi:type="dcterms:W3CDTF">2006-08-16T00:00:00Z</dcterms:created>
  <dcterms:modified xsi:type="dcterms:W3CDTF">2024-06-23T17:22:11Z</dcterms:modified>
</cp:coreProperties>
</file>